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aleway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bold.fntdata"/><Relationship Id="rId10" Type="http://schemas.openxmlformats.org/officeDocument/2006/relationships/slide" Target="slides/slide5.xml"/><Relationship Id="rId32" Type="http://schemas.openxmlformats.org/officeDocument/2006/relationships/font" Target="fonts/Raleway-regular.fntdata"/><Relationship Id="rId13" Type="http://schemas.openxmlformats.org/officeDocument/2006/relationships/slide" Target="slides/slide8.xml"/><Relationship Id="rId35" Type="http://schemas.openxmlformats.org/officeDocument/2006/relationships/font" Target="fonts/Raleway-boldItalic.fntdata"/><Relationship Id="rId12" Type="http://schemas.openxmlformats.org/officeDocument/2006/relationships/slide" Target="slides/slide7.xml"/><Relationship Id="rId34" Type="http://schemas.openxmlformats.org/officeDocument/2006/relationships/font" Target="fonts/Raleway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129279a5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129279a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129279a5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129279a5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129279a5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129279a5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29279a5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29279a5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129279a5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129279a5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129279a5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129279a5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129279a5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129279a5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7129279a5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7129279a5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129279a5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129279a5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129279a5f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129279a5f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29279a5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29279a5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 current system, downsides to email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129279a5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129279a5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118ba0bc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7118ba0bc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Sneha’s feedback, then Brisa’s feedback MENTION RED BORDERS, missing home link etc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1434f96a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1434f96a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81434f96a9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81434f96a9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81434f96a9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81434f96a9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Existing system is communication entirely through email, which is innefficient and requires a lot of back and forth. After meeting with the office director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129279a5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129279a5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oiil informed design workshop presentation activity, color coding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67055b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c67055b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129279a5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129279a5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129279a5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129279a5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129279a5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129279a5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129279a5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129279a5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63625" y="2571750"/>
            <a:ext cx="3374400" cy="2149800"/>
          </a:xfrm>
          <a:prstGeom prst="rect">
            <a:avLst/>
          </a:prstGeom>
          <a:ln cap="flat" cmpd="sng" w="7620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Google Shape;136;p17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124350" y="1322450"/>
            <a:ext cx="46773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ISO Planner for Office of Intercultural and International Life</a:t>
            </a:r>
            <a:endParaRPr sz="3000"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Lydia Chau, Gracie Little, Tresa Xavier</a:t>
            </a:r>
            <a:endParaRPr/>
          </a:p>
        </p:txBody>
      </p:sp>
      <p:pic>
        <p:nvPicPr>
          <p:cNvPr descr="Mobile View" id="140" name="Google Shape;140;p17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368" y="0"/>
            <a:ext cx="47892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376" y="0"/>
            <a:ext cx="48132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238" y="152400"/>
            <a:ext cx="44695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373" y="238500"/>
            <a:ext cx="4217262" cy="4506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9076" y="0"/>
            <a:ext cx="48658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Wireframes: Other Office View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275" y="152400"/>
            <a:ext cx="456145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325" y="367225"/>
            <a:ext cx="4125348" cy="4409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625" y="0"/>
            <a:ext cx="485275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974" y="0"/>
            <a:ext cx="4778076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D85C6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708225" y="1163375"/>
            <a:ext cx="4541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community partner: OIIL </a:t>
            </a:r>
            <a:endParaRPr/>
          </a:p>
        </p:txBody>
      </p:sp>
      <p:sp>
        <p:nvSpPr>
          <p:cNvPr id="146" name="Google Shape;146;p18"/>
          <p:cNvSpPr txBox="1"/>
          <p:nvPr/>
        </p:nvSpPr>
        <p:spPr>
          <a:xfrm>
            <a:off x="5531700" y="1437450"/>
            <a:ext cx="3299700" cy="22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Office of International &amp; Intercultural Life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Hosts International Student Orientation annually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Coordinates events with multiple offices across Campus to create schedule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 b="4562" l="0" r="0" t="4553"/>
          <a:stretch/>
        </p:blipFill>
        <p:spPr>
          <a:xfrm>
            <a:off x="914700" y="2492900"/>
            <a:ext cx="2380800" cy="2163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060" y="0"/>
            <a:ext cx="4819878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Usability Testing and Feedback</a:t>
            </a:r>
            <a:endParaRPr sz="3000"/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Original design didn’t flow well logically , had to completely redesign before usability testing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OIIL and “Other Office” users were able to complete all of their tasks in a reasonable amount of time on updated prototype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Areas of confusion included certain wireframe restrictions and some design choices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963" y="152400"/>
            <a:ext cx="4504076" cy="4838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500" y="152400"/>
            <a:ext cx="45169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7368" y="0"/>
            <a:ext cx="4789264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2" name="Google Shape;262;p40"/>
          <p:cNvCxnSpPr/>
          <p:nvPr/>
        </p:nvCxnSpPr>
        <p:spPr>
          <a:xfrm flipH="1" rot="10800000">
            <a:off x="3185100" y="2859850"/>
            <a:ext cx="325200" cy="25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" name="Google Shape;263;p40"/>
          <p:cNvCxnSpPr/>
          <p:nvPr/>
        </p:nvCxnSpPr>
        <p:spPr>
          <a:xfrm>
            <a:off x="2806575" y="973725"/>
            <a:ext cx="137400" cy="24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269" name="Google Shape;269;p41"/>
          <p:cNvSpPr txBox="1"/>
          <p:nvPr/>
        </p:nvSpPr>
        <p:spPr>
          <a:xfrm>
            <a:off x="4572000" y="698225"/>
            <a:ext cx="3373800" cy="35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Description of events so offices can coordinate with one another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Adding missing links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Fixing elements that lacked visual indication or contrast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2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pic>
        <p:nvPicPr>
          <p:cNvPr id="275" name="Google Shape;27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400" y="451850"/>
            <a:ext cx="5042424" cy="378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Design Influences</a:t>
            </a:r>
            <a:endParaRPr sz="3000"/>
          </a:p>
        </p:txBody>
      </p:sp>
      <p:sp>
        <p:nvSpPr>
          <p:cNvPr id="153" name="Google Shape;153;p19"/>
          <p:cNvSpPr txBox="1"/>
          <p:nvPr>
            <p:ph idx="2" type="body"/>
          </p:nvPr>
        </p:nvSpPr>
        <p:spPr>
          <a:xfrm>
            <a:off x="5110600" y="483000"/>
            <a:ext cx="3374400" cy="1687200"/>
          </a:xfrm>
          <a:prstGeom prst="rect">
            <a:avLst/>
          </a:prstGeom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Create a scheduling system</a:t>
            </a:r>
            <a:r>
              <a:rPr b="1" lang="en" sz="1400">
                <a:solidFill>
                  <a:schemeClr val="dk1"/>
                </a:solidFill>
              </a:rPr>
              <a:t> </a:t>
            </a:r>
            <a:endParaRPr b="1"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Easy and intuitive to use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Minimize communication outside the system </a:t>
            </a:r>
            <a:endParaRPr sz="1400"/>
          </a:p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5163625" y="2639775"/>
            <a:ext cx="3374400" cy="1687200"/>
          </a:xfrm>
          <a:prstGeom prst="rect">
            <a:avLst/>
          </a:prstGeom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Google Calendar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When2meet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/>
              <a:t>Google Surveys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Requirements </a:t>
            </a:r>
            <a:endParaRPr sz="3000"/>
          </a:p>
        </p:txBody>
      </p:sp>
      <p:sp>
        <p:nvSpPr>
          <p:cNvPr id="160" name="Google Shape;160;p20"/>
          <p:cNvSpPr txBox="1"/>
          <p:nvPr>
            <p:ph idx="2" type="body"/>
          </p:nvPr>
        </p:nvSpPr>
        <p:spPr>
          <a:xfrm>
            <a:off x="5163625" y="504200"/>
            <a:ext cx="3374400" cy="4020600"/>
          </a:xfrm>
          <a:prstGeom prst="rect">
            <a:avLst/>
          </a:prstGeom>
          <a:ln cap="flat" cmpd="sng" w="9525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Separate</a:t>
            </a:r>
            <a:r>
              <a:rPr lang="en" sz="1800"/>
              <a:t> interfaces for OIIL and other offices </a:t>
            </a:r>
            <a:endParaRPr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Offices can create events and submit availability</a:t>
            </a:r>
            <a:endParaRPr sz="18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OIIL can create events, finalize a calendar, and notify other offices of final schedule 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Wireframes: OIIL View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2325" y="152400"/>
            <a:ext cx="450894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250" y="152400"/>
            <a:ext cx="451790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1" y="257625"/>
            <a:ext cx="4168900" cy="4451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423" y="0"/>
            <a:ext cx="481715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